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exend" panose="020B0604020202020204" charset="-18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74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9c34ae1f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9c34ae1f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9c34ae1f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49c34ae1f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9c34ae1f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9c34ae1f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9c34ae1f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9c34ae1f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9c34ae1f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9c34ae1f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9c34ae1f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9c34ae1f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9c34ae1f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9c34ae1f9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9c34ae1f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49c34ae1f9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9c34ae1f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9c34ae1f9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6007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3350788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42370315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9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41820143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4298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6445700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642937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41031030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7591026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7073353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9547269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52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-44254" t="136021" r="102677" b="-65890"/>
          <a:stretch/>
        </p:blipFill>
        <p:spPr>
          <a:xfrm>
            <a:off x="152400" y="3779125"/>
            <a:ext cx="1905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389375" y="1186500"/>
            <a:ext cx="5020500" cy="330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100" b="1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NAZWA FIRMY</a:t>
            </a:r>
            <a:endParaRPr sz="3100" b="1" dirty="0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ADRES</a:t>
            </a:r>
            <a:endParaRPr sz="2200" dirty="0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200" dirty="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dirty="0">
                <a:latin typeface="Lexend"/>
                <a:ea typeface="Lexend"/>
                <a:cs typeface="Lexend"/>
                <a:sym typeface="Lexend"/>
              </a:rPr>
              <a:t>+48 123 123 123</a:t>
            </a:r>
            <a:endParaRPr sz="2200" dirty="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dirty="0">
                <a:latin typeface="Lexend"/>
                <a:ea typeface="Lexend"/>
                <a:cs typeface="Lexend"/>
                <a:sym typeface="Lexend"/>
              </a:rPr>
              <a:t>twojemail@gmail.com</a:t>
            </a:r>
            <a:endParaRPr sz="2200" dirty="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7168175-1111-CB22-4A92-62376FA22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70" y="2075342"/>
            <a:ext cx="3096639" cy="99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1875900" y="2548650"/>
            <a:ext cx="539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b="1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ZAPRASZAMY DO KONTAKTU</a:t>
            </a:r>
            <a:endParaRPr sz="2600" b="1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1131175" y="3485275"/>
            <a:ext cx="3996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200" b="1" dirty="0">
                <a:latin typeface="Lexend"/>
                <a:ea typeface="Lexend"/>
                <a:cs typeface="Lexend"/>
                <a:sym typeface="Lexend"/>
              </a:rPr>
              <a:t>ADRES</a:t>
            </a:r>
            <a:endParaRPr sz="2200" b="1" dirty="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5" name="Google Shape;125;p22"/>
          <p:cNvSpPr txBox="1"/>
          <p:nvPr/>
        </p:nvSpPr>
        <p:spPr>
          <a:xfrm>
            <a:off x="5127175" y="3485275"/>
            <a:ext cx="4426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2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+48 </a:t>
            </a:r>
            <a:r>
              <a:rPr lang="pl-PL" sz="22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123 123 123</a:t>
            </a:r>
            <a:endParaRPr sz="22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2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twojemail@gmail.com</a:t>
            </a:r>
            <a:endParaRPr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CB08648-EFCB-4866-020E-4B6514C0F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680" y="1554506"/>
            <a:ext cx="3096639" cy="99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7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PRZYKŁADOWE AUTOMATY W NASZEJ OFERCIE</a:t>
            </a:r>
            <a:endParaRPr b="1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625" y="1453193"/>
            <a:ext cx="2242631" cy="138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625" y="3071563"/>
            <a:ext cx="2731728" cy="140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2800" y="1493874"/>
            <a:ext cx="2508164" cy="128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76A04BD-95DF-7C62-E6E6-315D526B9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477" y="2781850"/>
            <a:ext cx="2161267" cy="17311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MASZYNY VENDINGOWE SNACK</a:t>
            </a:r>
            <a:endParaRPr b="1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" sz="20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Nasza firma oferuje automaty snackowe marek:</a:t>
            </a:r>
            <a:endParaRPr sz="20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000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NECTA, FAS, RHEAVENDORS</a:t>
            </a:r>
            <a:r>
              <a:rPr lang="pl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oraz </a:t>
            </a:r>
            <a:r>
              <a:rPr lang="pl" sz="2000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RETAIL 24</a:t>
            </a:r>
            <a:r>
              <a:rPr lang="pl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0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Posiadamy automaty różnych gabarytów co idealnie pozwala nam wpasować się w indywidualne potrzeby naszych klientów.</a:t>
            </a:r>
            <a:endParaRPr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95625"/>
            <a:ext cx="4142400" cy="233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MASZYNY VENDINGOWE KAWA</a:t>
            </a:r>
            <a:endParaRPr b="1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4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Posiadamy w swojej ofercie automaty kawowe marek:</a:t>
            </a:r>
            <a:endParaRPr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NECTA, RHEAVENDORS</a:t>
            </a:r>
            <a:r>
              <a:rPr lang="pl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oraz </a:t>
            </a: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JETINNO.</a:t>
            </a:r>
            <a:endParaRPr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Automaty te przystosowane są do wydawania różnych napojów ciepłych jak</a:t>
            </a: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kawa, herbata, czekolada oraz inne</a:t>
            </a:r>
            <a:r>
              <a:rPr lang="pl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w pojemnościach </a:t>
            </a: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180ml</a:t>
            </a:r>
            <a:r>
              <a:rPr lang="pl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oraz </a:t>
            </a: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300ml  </a:t>
            </a:r>
            <a:endParaRPr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45100"/>
            <a:ext cx="3966499" cy="22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EKSPRESY KAWOWE</a:t>
            </a:r>
            <a:endParaRPr b="1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487401"/>
            <a:ext cx="372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Posiadamy w swojej ofercie przemysłowe jak i biurowe  ekspresy kawowe marki </a:t>
            </a: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NECTA.</a:t>
            </a:r>
            <a:endParaRPr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Wbudowany w nich młynek do </a:t>
            </a: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kawy ziarnistej</a:t>
            </a:r>
            <a:r>
              <a:rPr lang="pl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pozwala uzyskać wysokie walory smakowe zastosowanych w nich produktów, dodatkowo ekspresy te mogą być wyposażone zarówno w produkty sypkie jak i</a:t>
            </a: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świeże mleko. </a:t>
            </a:r>
            <a:endParaRPr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800" y="747900"/>
            <a:ext cx="408911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SERWIS MASZYN 24/7</a:t>
            </a:r>
            <a:endParaRPr b="1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89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Problem? Nie dla nas!</a:t>
            </a:r>
            <a:endParaRPr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Podpisując umowę współpracy z </a:t>
            </a:r>
            <a:r>
              <a:rPr lang="pl" b="1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Tutaj nazwa Twojej firmy</a:t>
            </a: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pl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otrzymujecie pełne wsparcie związane z funkcjonowaniem jak i serwisem naszych automatów. Możecie nas znaleźć zarówno u </a:t>
            </a: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prywatnych odbiorców </a:t>
            </a:r>
            <a:r>
              <a:rPr lang="pl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jak i </a:t>
            </a: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miejscach publicznych</a:t>
            </a:r>
            <a:r>
              <a:rPr lang="pl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takich jak </a:t>
            </a:r>
            <a:r>
              <a:rPr lang="pl" b="1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Tutaj twoja najlepsza lokalizacja</a:t>
            </a:r>
            <a:r>
              <a:rPr lang="pl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937F16A-AF15-1384-4A43-C346091D0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966" y="1519127"/>
            <a:ext cx="3892601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ZDROWE PRODUKTY W SZKOŁACH</a:t>
            </a:r>
            <a:endParaRPr b="1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89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Posiadamy w swojej ofercie produkty zgodne z rozporządzeniem Ministra zdrowia z dnia 26 sierpnia 2015r. 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150" y="934688"/>
            <a:ext cx="3023723" cy="35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RÓŻNE METODY PŁATNOŚCI, ROZLICZEŃ W AUTOMATACH</a:t>
            </a:r>
            <a:endParaRPr b="1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89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Nasza firma udostępnia swoim klientom różne możliwości płatności za produkty, dostępne są najpopularniejsze formy płatności takie jak:</a:t>
            </a:r>
            <a:endParaRPr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Char char="●"/>
            </a:pP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karta</a:t>
            </a:r>
            <a:endParaRPr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Char char="●"/>
            </a:pP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gotówka</a:t>
            </a:r>
            <a:endParaRPr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Char char="●"/>
            </a:pPr>
            <a:r>
              <a:rPr lang="pl-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BLIK</a:t>
            </a:r>
            <a:endParaRPr lang="pl"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"/>
              <a:buChar char="●"/>
            </a:pPr>
            <a:r>
              <a:rPr lang="pl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karty przedpłacone / pracownicze</a:t>
            </a:r>
            <a:endParaRPr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050" name="Picture 2" descr="PAX IM 30">
            <a:extLst>
              <a:ext uri="{FF2B5EF4-FFF2-40B4-BE49-F238E27FC236}">
                <a16:creationId xmlns:a16="http://schemas.microsoft.com/office/drawing/2014/main" id="{82443D10-D73A-E183-9DDA-2B043FFC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59" y="1534095"/>
            <a:ext cx="2687898" cy="290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PRODUKTY DOSTĘPNE W NASZYCH AUTOMATACH</a:t>
            </a:r>
            <a:endParaRPr b="1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475625" y="1263625"/>
            <a:ext cx="389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Dla naszych klientów oferujemy szerokie spektrum produktów dostępnych w naszych automatach, znajdują się w nich najpopularniejsze </a:t>
            </a:r>
            <a:r>
              <a:rPr lang="pl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przekąski słodkie</a:t>
            </a:r>
            <a:r>
              <a:rPr lang="pl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jak batony, produkty czekoladowe, </a:t>
            </a:r>
            <a:r>
              <a:rPr lang="pl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przekąski słone</a:t>
            </a:r>
            <a:r>
              <a:rPr lang="pl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takie jak paluszki, orzeszki, chipsy, ale również </a:t>
            </a:r>
            <a:r>
              <a:rPr lang="pl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sałatki</a:t>
            </a:r>
            <a:r>
              <a:rPr lang="pl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jak i </a:t>
            </a:r>
            <a:r>
              <a:rPr lang="pl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kanapki</a:t>
            </a:r>
            <a:r>
              <a:rPr lang="pl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 Dodatkowo znajdziecie w nich Państwo najpopularniejsze </a:t>
            </a:r>
            <a:r>
              <a:rPr lang="pl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napoje zimne</a:t>
            </a:r>
            <a:r>
              <a:rPr lang="pl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Ofertę produktów dostosowujemy zawsze do indywidualnych preferencji klienta.</a:t>
            </a: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300" y="126362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318</Words>
  <PresentationFormat>Pokaz na ekranie (16:9)</PresentationFormat>
  <Paragraphs>45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Calibri</vt:lpstr>
      <vt:lpstr>Lexend</vt:lpstr>
      <vt:lpstr>Arial</vt:lpstr>
      <vt:lpstr>Calibri Light</vt:lpstr>
      <vt:lpstr>Retrospekcja</vt:lpstr>
      <vt:lpstr>Prezentacja programu PowerPoint</vt:lpstr>
      <vt:lpstr>PRZYKŁADOWE AUTOMATY W NASZEJ OFERCIE</vt:lpstr>
      <vt:lpstr>MASZYNY VENDINGOWE SNACK</vt:lpstr>
      <vt:lpstr>MASZYNY VENDINGOWE KAWA</vt:lpstr>
      <vt:lpstr>EKSPRESY KAWOWE</vt:lpstr>
      <vt:lpstr>SERWIS MASZYN 24/7</vt:lpstr>
      <vt:lpstr>ZDROWE PRODUKTY W SZKOŁACH</vt:lpstr>
      <vt:lpstr>RÓŻNE METODY PŁATNOŚCI, ROZLICZEŃ W AUTOMATACH</vt:lpstr>
      <vt:lpstr>PRODUKTY DOSTĘPNE W NASZYCH AUTOMATACH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2024-09-06T09:58:13Z</dcterms:modified>
</cp:coreProperties>
</file>